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10/4/2019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754874015"/>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Horsing Around</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hands palms flat covering X’s on table.</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Firearm loaded, safety on, pointed squarely down range, trigger guard on mark.</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31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13 paper, 5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E60D4216-83DE-4E4B-A42F-807E181BBB35}"/>
              </a:ext>
            </a:extLst>
          </p:cNvPr>
          <p:cNvPicPr>
            <a:picLocks noChangeAspect="1"/>
          </p:cNvPicPr>
          <p:nvPr/>
        </p:nvPicPr>
        <p:blipFill>
          <a:blip r:embed="rId5"/>
          <a:stretch>
            <a:fillRect/>
          </a:stretch>
        </p:blipFill>
        <p:spPr>
          <a:xfrm>
            <a:off x="180474" y="3511139"/>
            <a:ext cx="7025777" cy="450960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355312"/>
          </a:xfrm>
          <a:prstGeom prst="rect">
            <a:avLst/>
          </a:prstGeom>
          <a:noFill/>
        </p:spPr>
        <p:txBody>
          <a:bodyPr wrap="square" rtlCol="0">
            <a:spAutoFit/>
          </a:bodyPr>
          <a:lstStyle/>
          <a:p>
            <a:pPr algn="ctr"/>
            <a:r>
              <a:rPr lang="en-US" b="1" dirty="0"/>
              <a:t>Horsing Around</a:t>
            </a:r>
          </a:p>
          <a:p>
            <a:pPr algn="ctr"/>
            <a:r>
              <a:rPr lang="en-US" b="1" dirty="0"/>
              <a:t>Written Stage Briefing</a:t>
            </a:r>
          </a:p>
          <a:p>
            <a:r>
              <a:rPr lang="en-US" dirty="0"/>
              <a:t>Horsing Around is a 31 round, 155 point, Comstock Long Course. There are thirteen USPSA targets and five mini-poppers. The best two hits on paper will score and steel must fall to score. The start signal is audible.</a:t>
            </a:r>
          </a:p>
          <a:p>
            <a:endParaRPr lang="en-US" dirty="0"/>
          </a:p>
          <a:p>
            <a:r>
              <a:rPr lang="en-US" dirty="0"/>
              <a:t>Handgun start position is with both hands covering marks with palms. Handgun is loaded, lying unsupported on table, with trigger guard on mark. Muzzle must be pointed squarely down range.</a:t>
            </a:r>
          </a:p>
          <a:p>
            <a:endParaRPr lang="en-US" dirty="0"/>
          </a:p>
          <a:p>
            <a:r>
              <a:rPr lang="en-US" dirty="0"/>
              <a:t>Handgun start position is with both hands covering marks with palms. Carbine is loaded, safety on, lying unsupported on table, with trigger guard on mark. Muzzle must be pointed squarely down range.</a:t>
            </a:r>
          </a:p>
          <a:p>
            <a:endParaRPr lang="en-US" dirty="0"/>
          </a:p>
          <a:p>
            <a:r>
              <a:rPr lang="en-US" dirty="0"/>
              <a:t>Upon start signal, engage targets as they become available from within </a:t>
            </a:r>
            <a:r>
              <a:rPr lang="en-US"/>
              <a:t>the fault lines.</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209</Words>
  <Application>Microsoft Office PowerPoint</Application>
  <PresentationFormat>Custom</PresentationFormat>
  <Paragraphs>21</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208</cp:revision>
  <cp:lastPrinted>2016-01-15T21:54:08Z</cp:lastPrinted>
  <dcterms:created xsi:type="dcterms:W3CDTF">2002-08-21T12:11:08Z</dcterms:created>
  <dcterms:modified xsi:type="dcterms:W3CDTF">2019-10-04T20:34:29Z</dcterms:modified>
  <cp:category>Shooting</cp:category>
</cp:coreProperties>
</file>

<file path=docProps/thumbnail.jpeg>
</file>